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84" r:id="rId3"/>
    <p:sldId id="256" r:id="rId4"/>
    <p:sldId id="257" r:id="rId5"/>
    <p:sldId id="258" r:id="rId6"/>
    <p:sldId id="259" r:id="rId7"/>
    <p:sldId id="260" r:id="rId8"/>
    <p:sldId id="273" r:id="rId9"/>
    <p:sldId id="270" r:id="rId10"/>
    <p:sldId id="272" r:id="rId11"/>
    <p:sldId id="275" r:id="rId12"/>
    <p:sldId id="274" r:id="rId13"/>
    <p:sldId id="276" r:id="rId14"/>
    <p:sldId id="282" r:id="rId15"/>
    <p:sldId id="283" r:id="rId16"/>
    <p:sldId id="285" r:id="rId17"/>
    <p:sldId id="277" r:id="rId18"/>
    <p:sldId id="286" r:id="rId19"/>
    <p:sldId id="287" r:id="rId20"/>
    <p:sldId id="280" r:id="rId21"/>
    <p:sldId id="278" r:id="rId22"/>
    <p:sldId id="281" r:id="rId23"/>
    <p:sldId id="261" r:id="rId24"/>
    <p:sldId id="263" r:id="rId25"/>
    <p:sldId id="264" r:id="rId26"/>
    <p:sldId id="268" r:id="rId27"/>
    <p:sldId id="262" r:id="rId28"/>
    <p:sldId id="265" r:id="rId29"/>
    <p:sldId id="266" r:id="rId30"/>
    <p:sldId id="26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6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607B2-B49B-4C52-A8C1-B54A41380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976DBD-C9B2-4FB6-84CB-604CF7F890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13DC56-D91C-43FF-BC01-0226685AE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5EDFD-1628-471E-8C1D-4A692DC72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8F3CB-47F5-41E6-AB74-5C4FA54C3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09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C9D14-DA9D-4B7B-AFBC-894FD61F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D557A7-9173-4A59-AF1E-00B4DAF142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8D7C7-50B8-493E-A279-2486BADA6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AE7B7-7CF3-4969-98AA-8B5E8BCC7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8CCEF-34EC-4187-86BC-F789944EB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69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5C7ED3-199C-4501-915E-5694871842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BCCF11-0EB7-4630-B66F-0B78DDEB8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A8520-BA7D-4CEF-BE92-C46D1DDD2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E37838-5421-4FDD-AFCF-E66F154C6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638AD-99DE-40ED-917E-2A2D81D71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916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3FE09-EE65-4B55-A378-416EFF162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8306E-F513-44FD-95EE-EE94F0FC9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9BDEB-4B0B-470C-A58E-8B26C3B4A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42063-E0B6-46CB-B9C4-CCA4B3563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7D791-8640-447D-B6D1-7166D7403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45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7F5C7-C813-4809-A8AC-B7741A414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48EC4-0B25-41CA-8852-5DB2942582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4D04C-C7B2-47F6-B294-FCE2DCC91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6DA20-37CD-4595-B79A-94B4E2834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74566-D1FF-4DEE-9F4B-8B6552A40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364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DBEB8-EB18-4C96-8015-F5CF818AF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440C6-3D85-4B75-B8D0-1FCE10FD21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092DF1-3923-49D0-9CA3-862A341EDC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8425A-A7A8-4617-A2A4-091970DC6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CB365C-395A-4897-B8E2-47D4A9ABF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BC87D9-7EBA-49FA-AC3E-55473F1F6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929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0D177-0314-46F7-9AF5-2270B46DD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56DF9C-B51A-47B5-B762-E4C972809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5D5DB5-99EF-4C73-92B4-0877ED6443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41B8FD-0A29-4A1D-B3C8-B02FE6D7D4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054907-F518-43E6-A893-9E1B80A2F8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9530BD-8832-4790-BAA2-014595DD5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79838C-5A8C-4498-953E-8A9374F83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51C4A0-3EBC-4584-9330-DBBF4A004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88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22871-DC62-4FBB-80C7-2E70EB3D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6F25B5-C130-4BB8-84E6-4B2B47C9D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197355-CBE2-4F3A-A7BE-243BDA22B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AF2B01-9A52-4264-ADE1-E6D226C37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5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C10B95-F682-45F8-871A-8EAF3BDF7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112AD1-1B2E-4CD7-B0A7-203D234FB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BE1C00-06E2-46A0-B0B4-0D3468242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00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F68E7-46DD-48FC-A3D4-FDFE8EE84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20094-E6F8-4E93-BF67-582D2FBD8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C6F0CE-A056-484A-A44C-87359CA87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7AB25-01CD-4518-BEBA-DCAB52B23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08BDAD-2673-4659-B47D-54401CF3F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678DF-0660-421E-89D6-90B714F49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74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860DB-7916-4055-9EC4-70AAC8083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775CD7-BD0C-4EE2-B4E1-6C3799DEB4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C945E8-2DBF-4C4E-84AD-8C25BF0CAB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E2BE03-7C0A-4BD6-BD43-A1CA6C3B5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BB7C5-3F5D-4B75-B63B-BCA1869F6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003724-5F69-4C73-B25C-C1C6ACF1F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587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8F899B-CA68-46FA-8872-41AB20680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74B8C2-D7BD-4FD2-9748-2743A6C21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1A4F8-9F51-41C4-A570-5FCB912772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F2C7E-BC90-4A22-A03F-BDABC9A7FBE5}" type="datetimeFigureOut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1B3D1-8CB1-4006-BABE-03BF7186C0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3F452-0C99-406A-8CA6-C8BDBFA5C5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624F5-2418-48C2-838A-757E51552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74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C35024-D7D5-4ED4-B1F9-806B313DA5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48" b="1709"/>
          <a:stretch/>
        </p:blipFill>
        <p:spPr>
          <a:xfrm>
            <a:off x="288234" y="806654"/>
            <a:ext cx="4065105" cy="337378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8F78FC-51BC-45E4-AFA7-B32384169AE4}"/>
              </a:ext>
            </a:extLst>
          </p:cNvPr>
          <p:cNvSpPr txBox="1"/>
          <p:nvPr/>
        </p:nvSpPr>
        <p:spPr>
          <a:xfrm>
            <a:off x="1104933" y="427381"/>
            <a:ext cx="2509790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Types of SQL Window Functions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24575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2B5552-816A-43A2-A4E8-1AF30C43BC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15" t="16609" r="9230" b="12434"/>
          <a:stretch/>
        </p:blipFill>
        <p:spPr>
          <a:xfrm>
            <a:off x="258416" y="308112"/>
            <a:ext cx="1203415" cy="64604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4A4FC1-6393-421B-AD8A-0FD86B375B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38" t="4741" r="6673" b="7255"/>
          <a:stretch/>
        </p:blipFill>
        <p:spPr>
          <a:xfrm>
            <a:off x="258416" y="1212574"/>
            <a:ext cx="2286001" cy="153865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9D3678-DA1E-46E4-B055-02E4EE6FD4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44" t="3924" r="4868" b="3246"/>
          <a:stretch/>
        </p:blipFill>
        <p:spPr>
          <a:xfrm>
            <a:off x="3369365" y="119270"/>
            <a:ext cx="2203148" cy="290222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2B5F0A-DD17-405F-A998-45CCEFBF91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71" t="3059" r="3482" b="3810"/>
          <a:stretch/>
        </p:blipFill>
        <p:spPr>
          <a:xfrm>
            <a:off x="5844210" y="119270"/>
            <a:ext cx="3130826" cy="291784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982A832-C3F8-4668-85A6-321C07798775}"/>
              </a:ext>
            </a:extLst>
          </p:cNvPr>
          <p:cNvSpPr/>
          <p:nvPr/>
        </p:nvSpPr>
        <p:spPr>
          <a:xfrm>
            <a:off x="5834271" y="467141"/>
            <a:ext cx="2613991" cy="8150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C6263A-D7E5-446A-94FD-AA0F9A6A138A}"/>
              </a:ext>
            </a:extLst>
          </p:cNvPr>
          <p:cNvSpPr/>
          <p:nvPr/>
        </p:nvSpPr>
        <p:spPr>
          <a:xfrm>
            <a:off x="5834271" y="1630022"/>
            <a:ext cx="2613991" cy="82494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C24E541-7CBE-4881-8A0D-AF71B7062BB0}"/>
              </a:ext>
            </a:extLst>
          </p:cNvPr>
          <p:cNvSpPr/>
          <p:nvPr/>
        </p:nvSpPr>
        <p:spPr>
          <a:xfrm>
            <a:off x="5834271" y="2450707"/>
            <a:ext cx="2613991" cy="59634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E02861-75DC-4644-BBBC-49C27FFEE5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0478" y="119270"/>
            <a:ext cx="2890450" cy="338780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A262C83-2AFD-4A6B-BF4B-53010222930A}"/>
              </a:ext>
            </a:extLst>
          </p:cNvPr>
          <p:cNvSpPr/>
          <p:nvPr/>
        </p:nvSpPr>
        <p:spPr>
          <a:xfrm>
            <a:off x="9160539" y="496958"/>
            <a:ext cx="2613991" cy="9442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6A959-7F8D-47DA-91B8-D2C131A3C559}"/>
              </a:ext>
            </a:extLst>
          </p:cNvPr>
          <p:cNvSpPr/>
          <p:nvPr/>
        </p:nvSpPr>
        <p:spPr>
          <a:xfrm>
            <a:off x="9160539" y="1828802"/>
            <a:ext cx="2613991" cy="101379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18172-2C4F-4DE9-8BF0-7207BAFAD8B9}"/>
              </a:ext>
            </a:extLst>
          </p:cNvPr>
          <p:cNvSpPr/>
          <p:nvPr/>
        </p:nvSpPr>
        <p:spPr>
          <a:xfrm>
            <a:off x="9160539" y="2838328"/>
            <a:ext cx="2613991" cy="67868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85BD78-5857-4EC6-B029-2927C713427A}"/>
              </a:ext>
            </a:extLst>
          </p:cNvPr>
          <p:cNvSpPr/>
          <p:nvPr/>
        </p:nvSpPr>
        <p:spPr>
          <a:xfrm>
            <a:off x="5834271" y="1282151"/>
            <a:ext cx="2613991" cy="3478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C904E5-3269-445D-9398-A5E2407B65D1}"/>
              </a:ext>
            </a:extLst>
          </p:cNvPr>
          <p:cNvSpPr/>
          <p:nvPr/>
        </p:nvSpPr>
        <p:spPr>
          <a:xfrm>
            <a:off x="9160539" y="1441175"/>
            <a:ext cx="2613991" cy="38762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4321487-30FA-4400-B1B6-63497D35EA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8416" y="3375034"/>
            <a:ext cx="2909563" cy="339089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0EBFACE-D9B4-4906-B4B8-7745F28884C7}"/>
              </a:ext>
            </a:extLst>
          </p:cNvPr>
          <p:cNvSpPr/>
          <p:nvPr/>
        </p:nvSpPr>
        <p:spPr>
          <a:xfrm>
            <a:off x="1237422" y="3375035"/>
            <a:ext cx="919370" cy="34008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60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60BF04-F2F2-4367-8EBF-64A70D2AFA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0" t="1681" r="2742" b="3639"/>
          <a:stretch/>
        </p:blipFill>
        <p:spPr>
          <a:xfrm>
            <a:off x="347870" y="228600"/>
            <a:ext cx="5585791" cy="5595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715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3FBBF3-4E40-46C5-B858-3759171FF255}"/>
              </a:ext>
            </a:extLst>
          </p:cNvPr>
          <p:cNvSpPr txBox="1"/>
          <p:nvPr/>
        </p:nvSpPr>
        <p:spPr>
          <a:xfrm>
            <a:off x="4847485" y="2905780"/>
            <a:ext cx="2497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/>
              <a:t>Row_Number( 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0232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72936A1-192D-4B19-A6D9-E2092AEE3E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80" t="2538" r="6166" b="13356"/>
          <a:stretch/>
        </p:blipFill>
        <p:spPr>
          <a:xfrm>
            <a:off x="337929" y="964097"/>
            <a:ext cx="4581941" cy="239533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E42B2F-E04B-4C4D-91DA-9F10D023932E}"/>
              </a:ext>
            </a:extLst>
          </p:cNvPr>
          <p:cNvSpPr txBox="1"/>
          <p:nvPr/>
        </p:nvSpPr>
        <p:spPr>
          <a:xfrm>
            <a:off x="218661" y="178904"/>
            <a:ext cx="5398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1_ROW_NUMBER()-</a:t>
            </a:r>
            <a:r>
              <a:rPr lang="en-IN" dirty="0" err="1"/>
              <a:t>basic_Window-Function_SQL.ipynb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EDA909-FC1B-4571-B219-273505327D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90" t="4159" r="4828" b="7750"/>
          <a:stretch/>
        </p:blipFill>
        <p:spPr>
          <a:xfrm>
            <a:off x="5294244" y="964097"/>
            <a:ext cx="4091592" cy="239533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00003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1FB5B5-08E9-41B1-834C-E92E1EED90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72"/>
          <a:stretch/>
        </p:blipFill>
        <p:spPr>
          <a:xfrm>
            <a:off x="275394" y="747920"/>
            <a:ext cx="3573953" cy="498695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809816-BEFB-4527-89F0-8E9E52DDD1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0" r="7315" b="1102"/>
          <a:stretch/>
        </p:blipFill>
        <p:spPr>
          <a:xfrm>
            <a:off x="3925964" y="747921"/>
            <a:ext cx="3373759" cy="498695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6C618B-A7EE-4772-9AA1-9A2E44FCA263}"/>
              </a:ext>
            </a:extLst>
          </p:cNvPr>
          <p:cNvSpPr txBox="1"/>
          <p:nvPr/>
        </p:nvSpPr>
        <p:spPr>
          <a:xfrm>
            <a:off x="477078" y="178906"/>
            <a:ext cx="4855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2_ROW_NUMBER()_Window-</a:t>
            </a:r>
            <a:r>
              <a:rPr lang="en-IN" dirty="0" err="1"/>
              <a:t>Function_SQL.ipynb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3D680D-56E5-46E4-85FB-31FF516360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0" r="7315" b="1102"/>
          <a:stretch/>
        </p:blipFill>
        <p:spPr>
          <a:xfrm>
            <a:off x="298173" y="139148"/>
            <a:ext cx="3422509" cy="505901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E8C498-83C2-4F6E-BAC2-45865D0415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094" b="861"/>
          <a:stretch/>
        </p:blipFill>
        <p:spPr>
          <a:xfrm>
            <a:off x="3805314" y="139147"/>
            <a:ext cx="3774277" cy="505901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79446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ED39B3F-93D3-4609-BF29-C37F986AB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34" y="577709"/>
            <a:ext cx="2145817" cy="31224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BF1FFD-059D-4D8E-82F9-6FCF510968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3" t="2076" r="5576" b="2233"/>
          <a:stretch/>
        </p:blipFill>
        <p:spPr>
          <a:xfrm>
            <a:off x="2445024" y="587647"/>
            <a:ext cx="3349488" cy="426772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4CCB0A-15FF-4961-BE30-8FB3C8EB6C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61" t="4417" r="5125" b="4548"/>
          <a:stretch/>
        </p:blipFill>
        <p:spPr>
          <a:xfrm>
            <a:off x="6725479" y="587647"/>
            <a:ext cx="2799522" cy="284259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993A444-90E3-4983-8771-AF286CC9B645}"/>
              </a:ext>
            </a:extLst>
          </p:cNvPr>
          <p:cNvSpPr txBox="1"/>
          <p:nvPr/>
        </p:nvSpPr>
        <p:spPr>
          <a:xfrm>
            <a:off x="1749287" y="79513"/>
            <a:ext cx="1766702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Partition By; Order By</a:t>
            </a:r>
            <a:endParaRPr lang="en-US" sz="1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2DC380-7FE8-4A34-AB0E-50264B2D14AF}"/>
              </a:ext>
            </a:extLst>
          </p:cNvPr>
          <p:cNvSpPr/>
          <p:nvPr/>
        </p:nvSpPr>
        <p:spPr>
          <a:xfrm>
            <a:off x="4273827" y="834887"/>
            <a:ext cx="1192696" cy="7056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6AEABC-33CF-4642-BF91-6216E8E1E4BE}"/>
              </a:ext>
            </a:extLst>
          </p:cNvPr>
          <p:cNvSpPr/>
          <p:nvPr/>
        </p:nvSpPr>
        <p:spPr>
          <a:xfrm>
            <a:off x="4273829" y="1540564"/>
            <a:ext cx="1192696" cy="118275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60F635-470C-4372-88C0-657334584AF7}"/>
              </a:ext>
            </a:extLst>
          </p:cNvPr>
          <p:cNvSpPr/>
          <p:nvPr/>
        </p:nvSpPr>
        <p:spPr>
          <a:xfrm>
            <a:off x="4273827" y="2721510"/>
            <a:ext cx="1192696" cy="213386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05E2C8-91AB-446E-BED4-CA5ADB9B8BF3}"/>
              </a:ext>
            </a:extLst>
          </p:cNvPr>
          <p:cNvSpPr/>
          <p:nvPr/>
        </p:nvSpPr>
        <p:spPr>
          <a:xfrm>
            <a:off x="229634" y="577708"/>
            <a:ext cx="5574817" cy="427766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AC1F89-B663-4659-8AEA-2C7FBCF714A0}"/>
              </a:ext>
            </a:extLst>
          </p:cNvPr>
          <p:cNvSpPr txBox="1"/>
          <p:nvPr/>
        </p:nvSpPr>
        <p:spPr>
          <a:xfrm>
            <a:off x="7368209" y="89452"/>
            <a:ext cx="1380699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Pagination (CTE)</a:t>
            </a:r>
            <a:endParaRPr lang="en-US" sz="1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AC5BCF3-8177-44CC-B8F4-81E3D7CFC9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071" t="61304" r="45625" b="9421"/>
          <a:stretch/>
        </p:blipFill>
        <p:spPr>
          <a:xfrm>
            <a:off x="6725479" y="4263886"/>
            <a:ext cx="4542183" cy="238937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0F57147-DAE8-4E6A-ACE9-F27C2B7F563C}"/>
              </a:ext>
            </a:extLst>
          </p:cNvPr>
          <p:cNvSpPr/>
          <p:nvPr/>
        </p:nvSpPr>
        <p:spPr>
          <a:xfrm>
            <a:off x="10611680" y="4263886"/>
            <a:ext cx="655982" cy="23893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939559-52CD-4CB3-945E-1BD1E19B0D3A}"/>
              </a:ext>
            </a:extLst>
          </p:cNvPr>
          <p:cNvSpPr txBox="1"/>
          <p:nvPr/>
        </p:nvSpPr>
        <p:spPr>
          <a:xfrm>
            <a:off x="6452477" y="3817289"/>
            <a:ext cx="5093061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ROW_NUMBER() OVER(ORDER BY EMPNAME) + 100 AS ROWNUM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072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3FBBF3-4E40-46C5-B858-3759171FF255}"/>
              </a:ext>
            </a:extLst>
          </p:cNvPr>
          <p:cNvSpPr txBox="1"/>
          <p:nvPr/>
        </p:nvSpPr>
        <p:spPr>
          <a:xfrm>
            <a:off x="5493912" y="2693505"/>
            <a:ext cx="12041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Rank( )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5850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59E1EE-9DFC-4EFE-B1EB-38EFCC438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66" y="201888"/>
            <a:ext cx="3761156" cy="26506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F6D79D-74A8-4692-BB38-A051E5F2CE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4" t="1599" r="4437" b="3323"/>
          <a:stretch/>
        </p:blipFill>
        <p:spPr>
          <a:xfrm>
            <a:off x="3925956" y="209446"/>
            <a:ext cx="5187450" cy="399480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8A2D2F0-C8D2-49E2-BF22-7713F820D6AA}"/>
              </a:ext>
            </a:extLst>
          </p:cNvPr>
          <p:cNvSpPr/>
          <p:nvPr/>
        </p:nvSpPr>
        <p:spPr>
          <a:xfrm>
            <a:off x="168967" y="209446"/>
            <a:ext cx="8944440" cy="400236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4EB9B2-58C1-4025-B35A-5024F013D195}"/>
              </a:ext>
            </a:extLst>
          </p:cNvPr>
          <p:cNvSpPr/>
          <p:nvPr/>
        </p:nvSpPr>
        <p:spPr>
          <a:xfrm>
            <a:off x="7634028" y="910983"/>
            <a:ext cx="1152163" cy="937695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D7849E-42D5-4E58-AF81-637C07639E0F}"/>
              </a:ext>
            </a:extLst>
          </p:cNvPr>
          <p:cNvSpPr/>
          <p:nvPr/>
        </p:nvSpPr>
        <p:spPr>
          <a:xfrm>
            <a:off x="7634027" y="2098708"/>
            <a:ext cx="1152163" cy="937695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197E246-F529-4812-9B7F-07A92FC93DB0}"/>
              </a:ext>
            </a:extLst>
          </p:cNvPr>
          <p:cNvSpPr/>
          <p:nvPr/>
        </p:nvSpPr>
        <p:spPr>
          <a:xfrm>
            <a:off x="7634027" y="3034023"/>
            <a:ext cx="1152163" cy="48443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A3F8B0-1435-4BF9-A428-E330FE0CC5E8}"/>
              </a:ext>
            </a:extLst>
          </p:cNvPr>
          <p:cNvSpPr/>
          <p:nvPr/>
        </p:nvSpPr>
        <p:spPr>
          <a:xfrm>
            <a:off x="7634027" y="3518453"/>
            <a:ext cx="1152163" cy="685799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237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269370-41EF-498B-AA80-5FB9AD066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77" y="120718"/>
            <a:ext cx="3817517" cy="35468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341182-3145-44D0-BD1A-F8A33CCB4C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3" t="1819" r="2301" b="2096"/>
          <a:stretch/>
        </p:blipFill>
        <p:spPr>
          <a:xfrm>
            <a:off x="4005469" y="130657"/>
            <a:ext cx="4958926" cy="539549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D41E224-853D-4C21-9FA1-AF10377641E9}"/>
              </a:ext>
            </a:extLst>
          </p:cNvPr>
          <p:cNvSpPr/>
          <p:nvPr/>
        </p:nvSpPr>
        <p:spPr>
          <a:xfrm>
            <a:off x="137077" y="120719"/>
            <a:ext cx="8837257" cy="540543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65D959-CED0-49B8-BE9E-C1FCDEABACCE}"/>
              </a:ext>
            </a:extLst>
          </p:cNvPr>
          <p:cNvSpPr/>
          <p:nvPr/>
        </p:nvSpPr>
        <p:spPr>
          <a:xfrm>
            <a:off x="7211303" y="264940"/>
            <a:ext cx="1425801" cy="728973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623FEB-6223-44CA-885A-BAECA4B99341}"/>
              </a:ext>
            </a:extLst>
          </p:cNvPr>
          <p:cNvSpPr/>
          <p:nvPr/>
        </p:nvSpPr>
        <p:spPr>
          <a:xfrm>
            <a:off x="7211302" y="997226"/>
            <a:ext cx="1425801" cy="543339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BD568F-19AE-450F-9C87-E4A1D6145D89}"/>
              </a:ext>
            </a:extLst>
          </p:cNvPr>
          <p:cNvSpPr/>
          <p:nvPr/>
        </p:nvSpPr>
        <p:spPr>
          <a:xfrm>
            <a:off x="7211301" y="1540564"/>
            <a:ext cx="1425801" cy="543339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A82307-088E-4D00-8ED7-C5B78044139D}"/>
              </a:ext>
            </a:extLst>
          </p:cNvPr>
          <p:cNvSpPr/>
          <p:nvPr/>
        </p:nvSpPr>
        <p:spPr>
          <a:xfrm>
            <a:off x="7211301" y="2083903"/>
            <a:ext cx="1425801" cy="543339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D5159D-3EB5-42B6-8570-F553F976D3B0}"/>
              </a:ext>
            </a:extLst>
          </p:cNvPr>
          <p:cNvSpPr/>
          <p:nvPr/>
        </p:nvSpPr>
        <p:spPr>
          <a:xfrm>
            <a:off x="7211300" y="2793620"/>
            <a:ext cx="1425801" cy="543339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E42A0E-3EF2-412B-B498-4919EF64A8AC}"/>
              </a:ext>
            </a:extLst>
          </p:cNvPr>
          <p:cNvSpPr/>
          <p:nvPr/>
        </p:nvSpPr>
        <p:spPr>
          <a:xfrm>
            <a:off x="7211299" y="3336958"/>
            <a:ext cx="1425801" cy="543339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2AC6A5-BEF3-4FCF-BE31-E3F2D71416D9}"/>
              </a:ext>
            </a:extLst>
          </p:cNvPr>
          <p:cNvSpPr/>
          <p:nvPr/>
        </p:nvSpPr>
        <p:spPr>
          <a:xfrm>
            <a:off x="7211299" y="3880296"/>
            <a:ext cx="1425801" cy="543339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6F4B70-5CD2-471C-9436-1B75A4E5EE75}"/>
              </a:ext>
            </a:extLst>
          </p:cNvPr>
          <p:cNvSpPr/>
          <p:nvPr/>
        </p:nvSpPr>
        <p:spPr>
          <a:xfrm>
            <a:off x="7211298" y="4423635"/>
            <a:ext cx="1425801" cy="1102521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121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053A51-FE64-4D0D-93B7-E2AA845C19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3" t="2141" r="1539" b="3156"/>
          <a:stretch/>
        </p:blipFill>
        <p:spPr>
          <a:xfrm>
            <a:off x="298174" y="298175"/>
            <a:ext cx="6321288" cy="536713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56560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83145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3FBBF3-4E40-46C5-B858-3759171FF255}"/>
              </a:ext>
            </a:extLst>
          </p:cNvPr>
          <p:cNvSpPr txBox="1"/>
          <p:nvPr/>
        </p:nvSpPr>
        <p:spPr>
          <a:xfrm>
            <a:off x="4991370" y="2633870"/>
            <a:ext cx="22092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Dense_Rank()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97223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38776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3FBBF3-4E40-46C5-B858-3759171FF255}"/>
              </a:ext>
            </a:extLst>
          </p:cNvPr>
          <p:cNvSpPr txBox="1"/>
          <p:nvPr/>
        </p:nvSpPr>
        <p:spPr>
          <a:xfrm>
            <a:off x="5448835" y="2663688"/>
            <a:ext cx="1294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/>
              <a:t>LEAD()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88813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46A59BD-458B-43BC-B360-4BCBDFCBF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12" y="248478"/>
            <a:ext cx="3193771" cy="473202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CC1258B-09F2-431B-9B39-B2A329C83287}"/>
              </a:ext>
            </a:extLst>
          </p:cNvPr>
          <p:cNvSpPr/>
          <p:nvPr/>
        </p:nvSpPr>
        <p:spPr>
          <a:xfrm>
            <a:off x="196712" y="249925"/>
            <a:ext cx="5756827" cy="47305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F7F117-7493-4DE1-84DA-C88008FBCD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4" r="4364" b="1886"/>
          <a:stretch/>
        </p:blipFill>
        <p:spPr>
          <a:xfrm>
            <a:off x="3419064" y="258416"/>
            <a:ext cx="2534475" cy="300111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457426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398FF5-3C5E-4BD8-89C6-6D409A559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87" y="233777"/>
            <a:ext cx="3890374" cy="376011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AA9A9D8-35DF-4449-B74E-04DD07CF8C18}"/>
              </a:ext>
            </a:extLst>
          </p:cNvPr>
          <p:cNvSpPr/>
          <p:nvPr/>
        </p:nvSpPr>
        <p:spPr>
          <a:xfrm>
            <a:off x="216589" y="230047"/>
            <a:ext cx="7654315" cy="457758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DBC19B-6690-488E-B920-92B147CB0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5600" y="239986"/>
            <a:ext cx="3735365" cy="456764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111426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9656BF-128E-4726-9A65-FE60E205C4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6" t="1118" r="3403" b="2763"/>
          <a:stretch/>
        </p:blipFill>
        <p:spPr>
          <a:xfrm>
            <a:off x="218662" y="198783"/>
            <a:ext cx="1942113" cy="396571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0D005A-5C05-4D8D-8D36-064DD5E571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5" t="1751" r="2891" b="2897"/>
          <a:stretch/>
        </p:blipFill>
        <p:spPr>
          <a:xfrm>
            <a:off x="2286004" y="198783"/>
            <a:ext cx="3033804" cy="396571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797850A-3117-4DEB-8BFE-3CF5BA9183AF}"/>
              </a:ext>
            </a:extLst>
          </p:cNvPr>
          <p:cNvSpPr/>
          <p:nvPr/>
        </p:nvSpPr>
        <p:spPr>
          <a:xfrm>
            <a:off x="2286004" y="675861"/>
            <a:ext cx="3033804" cy="169959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A71890-CF10-4604-AB4B-5D62DA24AB8C}"/>
              </a:ext>
            </a:extLst>
          </p:cNvPr>
          <p:cNvSpPr/>
          <p:nvPr/>
        </p:nvSpPr>
        <p:spPr>
          <a:xfrm>
            <a:off x="2286004" y="2375452"/>
            <a:ext cx="3033804" cy="178904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1F6D865-F2A6-4177-BFBE-5547D12B2156}"/>
              </a:ext>
            </a:extLst>
          </p:cNvPr>
          <p:cNvCxnSpPr/>
          <p:nvPr/>
        </p:nvCxnSpPr>
        <p:spPr>
          <a:xfrm flipV="1">
            <a:off x="3985591" y="884583"/>
            <a:ext cx="298174" cy="377687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60750D9-B039-4B8F-B408-E97925F53128}"/>
              </a:ext>
            </a:extLst>
          </p:cNvPr>
          <p:cNvCxnSpPr/>
          <p:nvPr/>
        </p:nvCxnSpPr>
        <p:spPr>
          <a:xfrm flipV="1">
            <a:off x="3985591" y="1361661"/>
            <a:ext cx="298174" cy="377687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3322CBC-3EA9-49FA-B0A3-A444BFA76E74}"/>
              </a:ext>
            </a:extLst>
          </p:cNvPr>
          <p:cNvCxnSpPr/>
          <p:nvPr/>
        </p:nvCxnSpPr>
        <p:spPr>
          <a:xfrm flipV="1">
            <a:off x="3985591" y="1823830"/>
            <a:ext cx="298174" cy="377687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1F99F32-FF5C-46BE-9D2D-404224919988}"/>
              </a:ext>
            </a:extLst>
          </p:cNvPr>
          <p:cNvCxnSpPr/>
          <p:nvPr/>
        </p:nvCxnSpPr>
        <p:spPr>
          <a:xfrm flipV="1">
            <a:off x="3985591" y="2703443"/>
            <a:ext cx="298174" cy="377687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41043A-955D-4125-82F4-67FF9E6B670B}"/>
              </a:ext>
            </a:extLst>
          </p:cNvPr>
          <p:cNvCxnSpPr/>
          <p:nvPr/>
        </p:nvCxnSpPr>
        <p:spPr>
          <a:xfrm flipV="1">
            <a:off x="3985591" y="3190460"/>
            <a:ext cx="298174" cy="377687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7892961-D436-4470-B352-579849ECE25D}"/>
              </a:ext>
            </a:extLst>
          </p:cNvPr>
          <p:cNvCxnSpPr/>
          <p:nvPr/>
        </p:nvCxnSpPr>
        <p:spPr>
          <a:xfrm flipV="1">
            <a:off x="3985591" y="3630267"/>
            <a:ext cx="298174" cy="377687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11218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83FBBF3-4E40-46C5-B858-3759171FF255}"/>
              </a:ext>
            </a:extLst>
          </p:cNvPr>
          <p:cNvSpPr txBox="1"/>
          <p:nvPr/>
        </p:nvSpPr>
        <p:spPr>
          <a:xfrm>
            <a:off x="5448835" y="2663688"/>
            <a:ext cx="11017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LAG()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71097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3380C7-61E5-47DA-8823-0EB9631DF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83" y="163654"/>
            <a:ext cx="3638342" cy="5368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C9E43B-8AA4-4DAF-B068-DCC474CCFA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7" t="2482" r="4354" b="3660"/>
          <a:stretch/>
        </p:blipFill>
        <p:spPr>
          <a:xfrm>
            <a:off x="3849136" y="163654"/>
            <a:ext cx="3176365" cy="319377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6E5812-C0BD-4C0C-BF5F-B1ECF869E1A8}"/>
              </a:ext>
            </a:extLst>
          </p:cNvPr>
          <p:cNvSpPr/>
          <p:nvPr/>
        </p:nvSpPr>
        <p:spPr>
          <a:xfrm>
            <a:off x="186772" y="150535"/>
            <a:ext cx="6838729" cy="538141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92526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60F97D-514A-4288-842A-2E8768AB9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944" y="175798"/>
            <a:ext cx="3775983" cy="37004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B787E9-D1AE-467E-9F3A-9402805B92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2" t="2059" r="3193" b="1994"/>
          <a:stretch/>
        </p:blipFill>
        <p:spPr>
          <a:xfrm>
            <a:off x="4065104" y="175797"/>
            <a:ext cx="3775983" cy="457220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2E6FEA-7D51-4F97-9ECC-51CBF6A93523}"/>
              </a:ext>
            </a:extLst>
          </p:cNvPr>
          <p:cNvSpPr/>
          <p:nvPr/>
        </p:nvSpPr>
        <p:spPr>
          <a:xfrm>
            <a:off x="186772" y="170413"/>
            <a:ext cx="7654315" cy="457758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0334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EEE908-DA96-4B16-B99B-24FC99637C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07" t="63913" r="59402" b="20290"/>
          <a:stretch/>
        </p:blipFill>
        <p:spPr>
          <a:xfrm>
            <a:off x="288235" y="308112"/>
            <a:ext cx="3170582" cy="159259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41461E-8FAE-4D31-B735-079F377037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44" t="63333" r="64212" b="27716"/>
          <a:stretch/>
        </p:blipFill>
        <p:spPr>
          <a:xfrm>
            <a:off x="288235" y="2246243"/>
            <a:ext cx="2554356" cy="98606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F0BC31-465B-4BF6-B120-2068796ED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9708" y="308112"/>
            <a:ext cx="2724150" cy="201930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FECE49-C0FF-4771-91FC-C73F2942D5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4750" y="308112"/>
            <a:ext cx="4029792" cy="239533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BC8635-9AB4-4B8B-AC80-C066CA6758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4751" y="2888145"/>
            <a:ext cx="4029792" cy="358590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CD2997-037A-4E7F-9841-289532E4B0D8}"/>
              </a:ext>
            </a:extLst>
          </p:cNvPr>
          <p:cNvSpPr/>
          <p:nvPr/>
        </p:nvSpPr>
        <p:spPr>
          <a:xfrm>
            <a:off x="9412358" y="2878206"/>
            <a:ext cx="586408" cy="360578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36A5D2-364B-4B14-B985-961069B8AE2C}"/>
              </a:ext>
            </a:extLst>
          </p:cNvPr>
          <p:cNvSpPr/>
          <p:nvPr/>
        </p:nvSpPr>
        <p:spPr>
          <a:xfrm>
            <a:off x="10067251" y="2878206"/>
            <a:ext cx="817229" cy="360578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14993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F2CD41-5A2D-4BBE-874E-92D9C93F1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50" y="198781"/>
            <a:ext cx="4952024" cy="62975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5B6CA2-1694-485D-925F-3ABAC40255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0" t="1994" r="1597" b="2298"/>
          <a:stretch/>
        </p:blipFill>
        <p:spPr>
          <a:xfrm>
            <a:off x="5108979" y="208720"/>
            <a:ext cx="5309718" cy="4901276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A98FC3B-227F-440D-8851-25477ED0690B}"/>
              </a:ext>
            </a:extLst>
          </p:cNvPr>
          <p:cNvSpPr/>
          <p:nvPr/>
        </p:nvSpPr>
        <p:spPr>
          <a:xfrm>
            <a:off x="166894" y="200230"/>
            <a:ext cx="10261742" cy="629608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4248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AECB8E-E1F0-4D38-A1C1-7E133316B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14" y="243295"/>
            <a:ext cx="4877223" cy="338967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B93B236-962A-414D-B955-87FC55533B48}"/>
              </a:ext>
            </a:extLst>
          </p:cNvPr>
          <p:cNvSpPr/>
          <p:nvPr/>
        </p:nvSpPr>
        <p:spPr>
          <a:xfrm>
            <a:off x="3438939" y="233356"/>
            <a:ext cx="636103" cy="339960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089D39-BFEC-4BE2-BE48-04F3E29FF41F}"/>
              </a:ext>
            </a:extLst>
          </p:cNvPr>
          <p:cNvSpPr/>
          <p:nvPr/>
        </p:nvSpPr>
        <p:spPr>
          <a:xfrm>
            <a:off x="4183284" y="233356"/>
            <a:ext cx="817229" cy="339960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025914-2446-4D2F-B593-B6643E37F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3390" y="233356"/>
            <a:ext cx="4905375" cy="295275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1BF3ED-A30B-45F0-9406-1570F87A0C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6" t="3307" r="2630" b="3735"/>
          <a:stretch/>
        </p:blipFill>
        <p:spPr>
          <a:xfrm>
            <a:off x="5263390" y="3429000"/>
            <a:ext cx="4025349" cy="251460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A50FCFF-87A7-49A0-8AC2-2731BD30D143}"/>
              </a:ext>
            </a:extLst>
          </p:cNvPr>
          <p:cNvSpPr/>
          <p:nvPr/>
        </p:nvSpPr>
        <p:spPr>
          <a:xfrm>
            <a:off x="5637977" y="4581939"/>
            <a:ext cx="2979249" cy="13716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CA0784-1744-430D-8A5D-B88E290ACFE1}"/>
              </a:ext>
            </a:extLst>
          </p:cNvPr>
          <p:cNvSpPr/>
          <p:nvPr/>
        </p:nvSpPr>
        <p:spPr>
          <a:xfrm>
            <a:off x="5637977" y="3707295"/>
            <a:ext cx="2979249" cy="8746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F368944-58F4-440E-81DE-45511E2882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304" b="10364"/>
          <a:stretch/>
        </p:blipFill>
        <p:spPr>
          <a:xfrm>
            <a:off x="5263390" y="6186494"/>
            <a:ext cx="3105358" cy="52241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38D1FD-735E-459C-A111-666FA6D2BD5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95" t="4000"/>
          <a:stretch/>
        </p:blipFill>
        <p:spPr>
          <a:xfrm>
            <a:off x="258417" y="4062826"/>
            <a:ext cx="3738972" cy="251460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6722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6C3117-909C-4CD7-81AE-1BD827B435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0"/>
          <a:stretch/>
        </p:blipFill>
        <p:spPr>
          <a:xfrm>
            <a:off x="208722" y="244751"/>
            <a:ext cx="3197707" cy="257175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B9EFFE-B878-481D-87E1-0B7C6B3F23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55"/>
          <a:stretch/>
        </p:blipFill>
        <p:spPr>
          <a:xfrm>
            <a:off x="208722" y="3190461"/>
            <a:ext cx="2047875" cy="55286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C47539-6366-466B-862A-2B2D83B49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722" y="4041500"/>
            <a:ext cx="2076450" cy="57150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6F598B-27CD-4B9B-BAAD-ED07CA8F4B5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09" t="3771" r="10655" b="1760"/>
          <a:stretch/>
        </p:blipFill>
        <p:spPr>
          <a:xfrm>
            <a:off x="3707296" y="244751"/>
            <a:ext cx="4999382" cy="28326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C7774E-243D-42A6-87C6-083A3A9524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07296" y="3429000"/>
            <a:ext cx="6003234" cy="299220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2D5144C-D1F0-4D79-8DF7-3632EA490841}"/>
              </a:ext>
            </a:extLst>
          </p:cNvPr>
          <p:cNvSpPr/>
          <p:nvPr/>
        </p:nvSpPr>
        <p:spPr>
          <a:xfrm>
            <a:off x="3753057" y="3429000"/>
            <a:ext cx="1196630" cy="300214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EE1A4C-6BDB-4CB5-B06F-3304236DCA75}"/>
              </a:ext>
            </a:extLst>
          </p:cNvPr>
          <p:cNvSpPr/>
          <p:nvPr/>
        </p:nvSpPr>
        <p:spPr>
          <a:xfrm>
            <a:off x="9004230" y="3429001"/>
            <a:ext cx="716239" cy="300214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58AE2E4-43C9-4DBA-898F-730D3008DBB9}"/>
              </a:ext>
            </a:extLst>
          </p:cNvPr>
          <p:cNvCxnSpPr/>
          <p:nvPr/>
        </p:nvCxnSpPr>
        <p:spPr>
          <a:xfrm>
            <a:off x="8835887" y="4134678"/>
            <a:ext cx="0" cy="964096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59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6ED5EC-ACFB-4308-A873-940E5E2CC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55" y="278296"/>
            <a:ext cx="6883386" cy="344887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90330B3-15C3-4F63-935C-D3EB49A98A73}"/>
              </a:ext>
            </a:extLst>
          </p:cNvPr>
          <p:cNvSpPr/>
          <p:nvPr/>
        </p:nvSpPr>
        <p:spPr>
          <a:xfrm>
            <a:off x="340827" y="834886"/>
            <a:ext cx="6636443" cy="66592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F92B77-428E-4FE1-863F-BC9A4AE9FE8F}"/>
              </a:ext>
            </a:extLst>
          </p:cNvPr>
          <p:cNvSpPr/>
          <p:nvPr/>
        </p:nvSpPr>
        <p:spPr>
          <a:xfrm>
            <a:off x="340827" y="1540566"/>
            <a:ext cx="6636443" cy="108336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7E6A2A-268A-456D-9338-25D4446C76DF}"/>
              </a:ext>
            </a:extLst>
          </p:cNvPr>
          <p:cNvSpPr/>
          <p:nvPr/>
        </p:nvSpPr>
        <p:spPr>
          <a:xfrm>
            <a:off x="340826" y="2653749"/>
            <a:ext cx="6636443" cy="108336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7152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AE110E-5E41-4C6C-AB35-C774404B1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42" y="183667"/>
            <a:ext cx="4095750" cy="273367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7ABEEB-3C28-4249-B2D8-79111E9DA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5763" y="183667"/>
            <a:ext cx="5724525" cy="554355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5C8CADF-DAF7-48CA-B871-A75FDACEF77B}"/>
              </a:ext>
            </a:extLst>
          </p:cNvPr>
          <p:cNvSpPr/>
          <p:nvPr/>
        </p:nvSpPr>
        <p:spPr>
          <a:xfrm>
            <a:off x="4525824" y="484738"/>
            <a:ext cx="5724526" cy="11850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692AE4-7E63-4102-9E1F-51373DFC332E}"/>
              </a:ext>
            </a:extLst>
          </p:cNvPr>
          <p:cNvSpPr/>
          <p:nvPr/>
        </p:nvSpPr>
        <p:spPr>
          <a:xfrm>
            <a:off x="4525824" y="1673086"/>
            <a:ext cx="5734464" cy="141798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974CEC0-389E-4114-8A4C-906337E63F9D}"/>
              </a:ext>
            </a:extLst>
          </p:cNvPr>
          <p:cNvSpPr/>
          <p:nvPr/>
        </p:nvSpPr>
        <p:spPr>
          <a:xfrm>
            <a:off x="4525824" y="3091069"/>
            <a:ext cx="5734464" cy="141798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6CADD7-6481-4B0D-AF70-F3A1CC8B375F}"/>
              </a:ext>
            </a:extLst>
          </p:cNvPr>
          <p:cNvSpPr/>
          <p:nvPr/>
        </p:nvSpPr>
        <p:spPr>
          <a:xfrm>
            <a:off x="4525824" y="4509052"/>
            <a:ext cx="5734464" cy="12181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930C52-59DC-4878-B829-71A57A1A69D9}"/>
              </a:ext>
            </a:extLst>
          </p:cNvPr>
          <p:cNvSpPr/>
          <p:nvPr/>
        </p:nvSpPr>
        <p:spPr>
          <a:xfrm>
            <a:off x="9959008" y="484739"/>
            <a:ext cx="291342" cy="118503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EBCD02-3EC7-4AE5-96FE-54E4645240F5}"/>
              </a:ext>
            </a:extLst>
          </p:cNvPr>
          <p:cNvSpPr/>
          <p:nvPr/>
        </p:nvSpPr>
        <p:spPr>
          <a:xfrm>
            <a:off x="9968947" y="1669774"/>
            <a:ext cx="291342" cy="142460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BCD83E-43E2-42D1-871B-69587955A6FD}"/>
              </a:ext>
            </a:extLst>
          </p:cNvPr>
          <p:cNvSpPr/>
          <p:nvPr/>
        </p:nvSpPr>
        <p:spPr>
          <a:xfrm>
            <a:off x="9965428" y="3097691"/>
            <a:ext cx="291342" cy="142460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13602F-083E-4BC9-BE91-7F03BE484A72}"/>
              </a:ext>
            </a:extLst>
          </p:cNvPr>
          <p:cNvSpPr/>
          <p:nvPr/>
        </p:nvSpPr>
        <p:spPr>
          <a:xfrm>
            <a:off x="9978886" y="4512368"/>
            <a:ext cx="281403" cy="121484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8317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846613-F737-424A-9262-A2D043556F07}"/>
              </a:ext>
            </a:extLst>
          </p:cNvPr>
          <p:cNvSpPr txBox="1"/>
          <p:nvPr/>
        </p:nvSpPr>
        <p:spPr>
          <a:xfrm>
            <a:off x="3667835" y="2693504"/>
            <a:ext cx="48563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1_Window-Function-basic_SQL.ipynb</a:t>
            </a:r>
          </a:p>
        </p:txBody>
      </p:sp>
    </p:spTree>
    <p:extLst>
      <p:ext uri="{BB962C8B-B14F-4D97-AF65-F5344CB8AC3E}">
        <p14:creationId xmlns:p14="http://schemas.microsoft.com/office/powerpoint/2010/main" val="533186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02022F-B47A-4179-8347-3B12C67EF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61" y="202303"/>
            <a:ext cx="3869299" cy="357456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54979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5477</TotalTime>
  <Words>75</Words>
  <Application>Microsoft Office PowerPoint</Application>
  <PresentationFormat>Widescreen</PresentationFormat>
  <Paragraphs>12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Arial Unicode MS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39</cp:revision>
  <dcterms:created xsi:type="dcterms:W3CDTF">2022-08-15T18:02:07Z</dcterms:created>
  <dcterms:modified xsi:type="dcterms:W3CDTF">2022-09-03T18:24:18Z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2022-08-15T18:02:11Z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cab47d88-718e-4ea2-80bc-a301e6b1a9d8</vt:lpwstr>
  </property>
  <property fmtid="{D5CDD505-2E9C-101B-9397-08002B2CF9AE}" pid="8" name="MSIP_Label_19540963-e559-4020-8a90-fe8a502c2801_ContentBits">
    <vt:lpwstr>0</vt:lpwstr>
  </property>
</Properties>
</file>

<file path=docProps/thumbnail.jpeg>
</file>